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8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E2CEC-459A-2B0E-186C-EE5191769E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A1DB95-21B4-BB11-FEE8-E76184EE3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3719F-F948-4A9F-6A79-B6FCE3A27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6085C-A3A2-4EC0-D97D-3D4309CE2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F9EF9-6CE1-2108-B461-74697485B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65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556DB-9FF6-9BD1-FDA4-8C797976D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82AC5B-80E2-FE63-5C08-236A35F865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7D11E-1525-345A-9FCC-74A45E7BF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C0C6D-03DA-19E4-E5DD-863592F03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08360-D03D-352B-09C6-6B0B425F4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72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FC63A6-BE19-E3B5-0D56-4A88764C6E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EE70E7-32E1-4908-6C57-46BF8D084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C5C22-21C4-4414-AE03-F2BFEDEB1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B6EAD-7A2A-21D6-BB08-4A02FD3E1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6F920-05D3-01DD-7BB1-E5230BE1A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073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89242-448B-93D6-B7ED-5653D7E6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8816D-794D-2739-1210-D34F28F03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7909D-7991-6438-446D-09711ACB9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D9183-6812-B201-32F1-7AF20D65B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0820F-883C-940E-EB10-548310EAB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590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34896-34BB-BB85-88AE-29C266E3C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D53E61-776F-FA40-2F48-9B9A2841B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E8ED3-7732-1762-04C2-695602C27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2E9D5-63D0-E800-A897-26D03380A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C2947-10A0-09CF-6D2D-7120E7D28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91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35680-A591-49A4-4BE5-97A01A519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E9AA7-4F75-D989-C857-4E288BCB51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850433-07B4-5781-DE1B-D568009AB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A8EFE-20F0-5ED5-B392-D86ECB84E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B0F3E2-4B26-5774-0E21-55720EFC6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D6554-E0E3-7CC0-B919-C8C8B3C4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4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5C850-BCB3-14DC-AF13-53A491407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E15CC-1E9E-C2A1-324B-6287E8701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8F7C9-9E42-F80E-B77B-C4B223600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3FA39-3A89-9764-05F1-3867D5ED4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14C702-8AF6-F361-C2C6-88461A3F0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705677-BD85-CE87-FA7F-A8EC579C7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574DB9-FB1C-D732-C3D3-13F79DAC6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BBE5DA-F371-EAED-961B-E3F057441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30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C9293-CAC1-A452-451F-D8701E234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D068BE-9445-710A-0075-2F8BEE4D0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D8CB8-82DF-1754-345D-2BE857F84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CFBE3-1A92-7AAD-E952-628DFC79A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043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3FE053-061E-C5A6-1C4C-E67719830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90F8EF-F12F-6A69-9738-387AC0DA6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CB096-340E-5C28-0BD7-5ECF035F6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44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676D7-13AC-73A1-D2C5-0B645FB13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8BD94-B607-01CA-051D-4E46A58DE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EEC7BF-C4E5-AB50-81B0-2C72BD7BF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B8B791-A669-73B6-F834-011018600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D6420C-5311-AC36-34FA-AE1D5FCAF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D32E25-92AF-45A0-82D1-42789C401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17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289A6-5BB1-A469-4B73-FE6C8C1E9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975851-1EB0-BBC4-9F99-E6AC78F8A3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1D6F-0B7B-6E99-40DE-A0B85D54B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C9D4E-1B6C-5FEE-18A9-463CE97A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A630F-F0BF-06F1-564A-182C9C78E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B0DA7-50F9-4CC8-DFA8-5C17CDE00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239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58FF22-1130-8019-CBE6-417ACC97F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0E3DB-E3F7-D727-832A-EA37AAE9C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632AE-5659-7514-1186-0DB993CA5D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CB4928-3742-4F1A-BB0E-9B825DA55416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D30859-BC72-5629-CDFC-404E62A9F3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A8FAB-234C-7BE7-DF15-40BBB01742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9F294-C61E-42B9-979A-F9B04E08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496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14331245-7D76-FC7B-A5E6-B89DF3998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6374"/>
            <a:ext cx="12084884" cy="604244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5473751-E274-6D3C-661E-A763F8415C7C}"/>
              </a:ext>
            </a:extLst>
          </p:cNvPr>
          <p:cNvCxnSpPr>
            <a:cxnSpLocks/>
          </p:cNvCxnSpPr>
          <p:nvPr/>
        </p:nvCxnSpPr>
        <p:spPr>
          <a:xfrm>
            <a:off x="684929" y="2049998"/>
            <a:ext cx="7517239" cy="0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5430856-FA90-2B4C-615B-6E67F0C0E7BE}"/>
              </a:ext>
            </a:extLst>
          </p:cNvPr>
          <p:cNvCxnSpPr/>
          <p:nvPr/>
        </p:nvCxnSpPr>
        <p:spPr>
          <a:xfrm>
            <a:off x="8202168" y="2049998"/>
            <a:ext cx="0" cy="3829594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579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1</cp:revision>
  <dcterms:created xsi:type="dcterms:W3CDTF">2023-04-26T15:14:25Z</dcterms:created>
  <dcterms:modified xsi:type="dcterms:W3CDTF">2023-04-26T15:20:44Z</dcterms:modified>
</cp:coreProperties>
</file>

<file path=docProps/thumbnail.jpeg>
</file>